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4605" autoAdjust="0"/>
  </p:normalViewPr>
  <p:slideViewPr>
    <p:cSldViewPr snapToGrid="0">
      <p:cViewPr varScale="1">
        <p:scale>
          <a:sx n="108" d="100"/>
          <a:sy n="108" d="100"/>
        </p:scale>
        <p:origin x="71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183F41B-AAD5-4D9B-ACA5-7DF9ED0B8048}"/>
    <pc:docChg chg="modSld">
      <pc:chgData name="Narelle Wheaton" userId="6e1b2b30-480e-4f91-806b-6735d5b9e446" providerId="ADAL" clId="{B183F41B-AAD5-4D9B-ACA5-7DF9ED0B8048}" dt="2022-04-06T04:27:18.745" v="0" actId="1076"/>
      <pc:docMkLst>
        <pc:docMk/>
      </pc:docMkLst>
      <pc:sldChg chg="modSp mod">
        <pc:chgData name="Narelle Wheaton" userId="6e1b2b30-480e-4f91-806b-6735d5b9e446" providerId="ADAL" clId="{B183F41B-AAD5-4D9B-ACA5-7DF9ED0B8048}" dt="2022-04-06T04:27:18.745" v="0" actId="1076"/>
        <pc:sldMkLst>
          <pc:docMk/>
          <pc:sldMk cId="2821855177" sldId="259"/>
        </pc:sldMkLst>
        <pc:spChg chg="mod">
          <ac:chgData name="Narelle Wheaton" userId="6e1b2b30-480e-4f91-806b-6735d5b9e446" providerId="ADAL" clId="{B183F41B-AAD5-4D9B-ACA5-7DF9ED0B8048}" dt="2022-04-06T04:27:18.745" v="0" actId="1076"/>
          <ac:spMkLst>
            <pc:docMk/>
            <pc:sldMk cId="2821855177" sldId="259"/>
            <ac:spMk id="2" creationId="{5EB28DAD-B012-4A63-9523-BFADFE69451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EC3C4-810A-4660-9890-4968E9AD9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067F4B-8B22-42F1-BE54-6473707DC2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C64A12-E687-40FB-8704-A86CD7A14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42D03-1471-4447-92E9-050E6DB7D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ADCC40-E9FD-49CE-8E4A-E7F076252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801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90403-65FB-45E8-B783-80EDC33B0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407700-5427-4A72-8D70-D49B7BD96C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B9FF1-F492-402D-A2A7-D3E88F7E3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B6856-281A-40B1-BE39-DF99A280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6C226-83FC-4060-867F-7BC0E10D4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0225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B878C3-D2CC-488D-9EAC-63534CCF50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E4B215-7C50-4220-BD62-C72BFDDFF2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D60D2-773B-4101-8692-ED92641A6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98496-B114-435B-B97F-4A90299E7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D1D39-563D-467B-98A8-40F4CBF9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0418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95A50-992D-445D-B8C3-8D5325453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797244-73C4-45C4-BB4E-5912E402E9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AE7640-E09C-4CA8-B06D-1DD98A1C7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F7BAC-570B-4801-8F36-71890D943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091C0-7497-4F75-8971-AA8A641EC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2168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EF0F4-9A46-49AF-A411-00576C01A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C84-6D73-449F-B114-5C4B44953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F11FF-AAAC-4C40-A329-D943CA021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C07B9-6A07-4594-8EBD-EB7355B42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C22F76-C78B-4F27-AC1B-56B409DDC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990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7273A-0606-47D7-A0D6-220A5F229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0D96C-0A78-4405-874E-06E2F8E928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57837-4198-4A19-AC41-4F130154B4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365FDA-CE3F-4BB3-900B-D81905A62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37F6EC-C070-4D8E-8012-D9F3CA90E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FE20C4-495F-4487-ADB1-43BE1542F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0337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C6ACC-97FE-4437-A9DF-3F2DB869C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C37279-40B4-496D-A16F-D8068B6DF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89F818-8853-429C-B6B9-462A3AB6C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986AFA-D4F1-4C54-9AF2-752600E5D5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927AE4-2EC7-4396-A552-515C3E1121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3A0D4F-9FFE-4BA7-8F31-1AF45ED7D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3F960D-C890-4AB8-8FE9-1AD17A064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9B946E-7B10-4B63-AE41-D00DE1BE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0174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6C0D5-1BA6-4670-833E-3E5314632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0D86C8-6177-4DBA-A66A-C173B9E2A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833E24-2C46-4CCC-92B7-DE4C16F79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5DD275-2F69-469C-882A-DDE34553C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2291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C5AD50-4A29-4E67-97A3-D08E2188F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50EC74-263F-4ADA-9729-0CF4F84A1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9D9727-8BEB-4491-8FB6-73159C34E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2547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36973-8EC0-460D-91A6-3BAA0F6DF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A24A4-0D1D-4A49-80DC-55A6F8CE3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6F37F5-083A-4F8C-A5BE-1E91F43D4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F5DD4D-3281-479C-86E8-9A7CC59B5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B334A4-0450-4460-9D87-5050A888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E4B9DF-04FC-4DA8-9B32-4EEA1D454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3842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27F34-BCB2-4E12-9077-B849DAA35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B49E3-7427-45AD-BCB9-92A75949F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F603D9-0069-4E01-9350-1FC8267F34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E3CCD2-58F2-4D22-BA28-27B429404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509CA0-2D8C-4499-AABD-59CD2E83F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6023D7-3F83-4773-9C69-037EAC095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0762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DBB387-4ACC-45AB-9CC4-2293661A0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B300FE-2EA5-417E-A71D-8BF9BDC20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59822-FD1D-4042-B6F8-86ACEB8DE4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99A06-1CE9-4857-9FF7-41EA9E855A1D}" type="datetimeFigureOut">
              <a:rPr lang="en-AU" smtClean="0"/>
              <a:t>6/04/2022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03380-E7BA-48CF-9B01-2A08D97FB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253E1-CBE4-42EC-B3A9-256B4B2736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5B132-C887-44BF-975B-07E7FDFB0F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684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E0AB2B3-067F-4B03-B4B3-F6A57C5BB1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2966"/>
            <a:ext cx="9144000" cy="3712068"/>
          </a:xfrm>
        </p:spPr>
        <p:txBody>
          <a:bodyPr>
            <a:normAutofit/>
          </a:bodyPr>
          <a:lstStyle/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Hark! the gospel news is sounding,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Christ has suffered on the tree;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Streams of mercy are abounding,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Grace for all is rich and free;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Now poor sinner, now poor sinner,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Look to Him who died for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867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E0AB2B3-067F-4B03-B4B3-F6A57C5BB1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59368"/>
            <a:ext cx="9144000" cy="4222257"/>
          </a:xfrm>
        </p:spPr>
        <p:txBody>
          <a:bodyPr>
            <a:normAutofit/>
          </a:bodyPr>
          <a:lstStyle/>
          <a:p>
            <a:br>
              <a:rPr lang="en-AU" dirty="0">
                <a:solidFill>
                  <a:schemeClr val="bg1"/>
                </a:solidFill>
              </a:rPr>
            </a:br>
            <a:r>
              <a:rPr lang="en-AU" dirty="0">
                <a:solidFill>
                  <a:schemeClr val="bg1"/>
                </a:solidFill>
              </a:rPr>
              <a:t>Verse </a:t>
            </a:r>
            <a:r>
              <a:rPr lang="en-AU" b="0" i="0" dirty="0">
                <a:solidFill>
                  <a:schemeClr val="bg1"/>
                </a:solidFill>
                <a:effectLst/>
              </a:rPr>
              <a:t>2.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escape to yonder mountain,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Refuge find in Him today!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Christ invites you to the fountain,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Come and wash your sins away;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Do not tarry, do not tarry,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Come to Jesus while you may.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473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E0AB2B3-067F-4B03-B4B3-F6A57C5BB1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4143"/>
            <a:ext cx="9144000" cy="3993657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Grace is flowing like a river,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Millions there have been supplied;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Still it flows as fresh as ever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From the Saviour's wounded side;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None need perish, none need perish,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may live for Christ hath died.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017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E0AB2B3-067F-4B03-B4B3-F6A57C5BB1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56064"/>
            <a:ext cx="9144000" cy="4145872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Christ alone shall be our portion;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Soon we hope to meet above;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Then we'll bathe in the full ocean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Of the great redeemer's love;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His fullness, all His fullness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shall then forever prove.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B28DAD-B012-4A63-9523-BFADFE694516}"/>
              </a:ext>
            </a:extLst>
          </p:cNvPr>
          <p:cNvSpPr/>
          <p:nvPr/>
        </p:nvSpPr>
        <p:spPr>
          <a:xfrm>
            <a:off x="182269" y="5805965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Song # 4314024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William Sanders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821855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2021-12-01T03:49:12Z</dcterms:created>
  <dcterms:modified xsi:type="dcterms:W3CDTF">2022-04-06T04:27:18Z</dcterms:modified>
</cp:coreProperties>
</file>